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Helvetica Neue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0">
          <p15:clr>
            <a:srgbClr val="A4A3A4"/>
          </p15:clr>
        </p15:guide>
        <p15:guide id="2" pos="2879">
          <p15:clr>
            <a:srgbClr val="A4A3A4"/>
          </p15:clr>
        </p15:guide>
        <p15:guide id="3" orient="horz" pos="1991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16" roundtripDataSignature="AMtx7mjbB0GzbpEPN7PwxcYtxYiw7h7R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0" orient="horz"/>
        <p:guide pos="2879"/>
        <p:guide pos="199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HelveticaNeue-bold.fntdata"/><Relationship Id="rId12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Italic.fntdata"/><Relationship Id="rId14" Type="http://schemas.openxmlformats.org/officeDocument/2006/relationships/font" Target="fonts/HelveticaNeue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bbce59bde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fbbce59b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c51e1620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fc51e1620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c51e1620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gfc51e1620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d543fd07b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g10d543fd0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Char char="●"/>
            </a:pPr>
            <a:r>
              <a:t/>
            </a:r>
            <a:endParaRPr sz="10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d8b993c93_0_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11d8b993c9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7.png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gfbbce59bde_0_0"/>
          <p:cNvPicPr preferRelativeResize="0"/>
          <p:nvPr/>
        </p:nvPicPr>
        <p:blipFill rotWithShape="1">
          <a:blip r:embed="rId3">
            <a:alphaModFix/>
          </a:blip>
          <a:srcRect b="0" l="0" r="38488" t="0"/>
          <a:stretch/>
        </p:blipFill>
        <p:spPr>
          <a:xfrm>
            <a:off x="4289375" y="-53875"/>
            <a:ext cx="4854625" cy="5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fbbce59bd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fbbce59bde_0_0"/>
          <p:cNvSpPr txBox="1"/>
          <p:nvPr/>
        </p:nvSpPr>
        <p:spPr>
          <a:xfrm>
            <a:off x="374800" y="1400850"/>
            <a:ext cx="4981500" cy="2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DCC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 Masterclass</a:t>
            </a:r>
            <a:endParaRPr b="1" i="0" sz="14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n-US" sz="3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b="1" lang="en-US" sz="34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mpresión 3D para iterar e innovar</a:t>
            </a:r>
            <a:endParaRPr b="1" i="0" sz="23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CEF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gfc51e1620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35500"/>
            <a:ext cx="6240889" cy="40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gfc51e1620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374" y="763424"/>
            <a:ext cx="2747500" cy="170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fc51e16203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5374" y="2553249"/>
            <a:ext cx="2747500" cy="170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ECEF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fc51e16203_0_18"/>
          <p:cNvPicPr preferRelativeResize="0"/>
          <p:nvPr/>
        </p:nvPicPr>
        <p:blipFill rotWithShape="1">
          <a:blip r:embed="rId3">
            <a:alphaModFix/>
          </a:blip>
          <a:srcRect b="75017" l="0" r="52082" t="0"/>
          <a:stretch/>
        </p:blipFill>
        <p:spPr>
          <a:xfrm>
            <a:off x="248700" y="106425"/>
            <a:ext cx="2916526" cy="7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fc51e16203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99125"/>
            <a:ext cx="5827450" cy="393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fc51e16203_0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2250" y="1905000"/>
            <a:ext cx="2859350" cy="2648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g10d543fd07b_0_0"/>
          <p:cNvPicPr preferRelativeResize="0"/>
          <p:nvPr/>
        </p:nvPicPr>
        <p:blipFill rotWithShape="1">
          <a:blip r:embed="rId3">
            <a:alphaModFix/>
          </a:blip>
          <a:srcRect b="0" l="0" r="38488" t="0"/>
          <a:stretch/>
        </p:blipFill>
        <p:spPr>
          <a:xfrm>
            <a:off x="4289375" y="-53875"/>
            <a:ext cx="4854625" cy="5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0d543fd07b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10d543fd07b_0_0"/>
          <p:cNvSpPr txBox="1"/>
          <p:nvPr/>
        </p:nvSpPr>
        <p:spPr>
          <a:xfrm>
            <a:off x="374800" y="1400850"/>
            <a:ext cx="4981500" cy="2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DCC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 Masterclass</a:t>
            </a:r>
            <a:endParaRPr b="1" i="0" sz="14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Impresión 3D para iterar e innovar</a:t>
            </a:r>
            <a:endParaRPr b="1" i="0" sz="23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"/>
          <p:cNvPicPr preferRelativeResize="0"/>
          <p:nvPr/>
        </p:nvPicPr>
        <p:blipFill rotWithShape="1">
          <a:blip r:embed="rId3">
            <a:alphaModFix/>
          </a:blip>
          <a:srcRect b="0" l="0" r="38488" t="0"/>
          <a:stretch/>
        </p:blipFill>
        <p:spPr>
          <a:xfrm>
            <a:off x="4289375" y="-53875"/>
            <a:ext cx="4854625" cy="5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"/>
          <p:cNvSpPr txBox="1"/>
          <p:nvPr/>
        </p:nvSpPr>
        <p:spPr>
          <a:xfrm>
            <a:off x="374800" y="1400850"/>
            <a:ext cx="5512200" cy="11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DCC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 Masterclass</a:t>
            </a:r>
            <a:endParaRPr b="1" i="0" sz="14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Impresión 3D para iterar e innovar</a:t>
            </a:r>
            <a:endParaRPr b="1" i="0" sz="23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374800" y="2931225"/>
            <a:ext cx="39426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Eric Pallarés García</a:t>
            </a:r>
            <a:r>
              <a:rPr lang="en-US" sz="15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CTO de BCN3D</a:t>
            </a:r>
            <a:endParaRPr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11d8b993c93_0_54"/>
          <p:cNvPicPr preferRelativeResize="0"/>
          <p:nvPr/>
        </p:nvPicPr>
        <p:blipFill rotWithShape="1">
          <a:blip r:embed="rId3">
            <a:alphaModFix/>
          </a:blip>
          <a:srcRect b="0" l="0" r="38488" t="0"/>
          <a:stretch/>
        </p:blipFill>
        <p:spPr>
          <a:xfrm>
            <a:off x="4289375" y="-53875"/>
            <a:ext cx="4854625" cy="526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1d8b993c93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11d8b993c93_0_54"/>
          <p:cNvSpPr txBox="1"/>
          <p:nvPr/>
        </p:nvSpPr>
        <p:spPr>
          <a:xfrm>
            <a:off x="374800" y="1400850"/>
            <a:ext cx="5743200" cy="24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2DCCCD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Innovation Masterclass</a:t>
            </a:r>
            <a:endParaRPr b="1" i="0" sz="14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b="1" lang="en-US" sz="3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Impresión 3D para iterar e innovar</a:t>
            </a:r>
            <a:endParaRPr b="1" i="0" sz="2300" u="none" cap="none" strike="noStrike">
              <a:solidFill>
                <a:srgbClr val="2DCCC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g11d8b993c93_0_54"/>
          <p:cNvSpPr txBox="1"/>
          <p:nvPr/>
        </p:nvSpPr>
        <p:spPr>
          <a:xfrm>
            <a:off x="393085" y="2847651"/>
            <a:ext cx="14556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Encuesta de satisfacción</a:t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4" name="Google Shape;94;g11d8b993c93_0_54"/>
          <p:cNvSpPr txBox="1"/>
          <p:nvPr/>
        </p:nvSpPr>
        <p:spPr>
          <a:xfrm>
            <a:off x="3638439" y="2847651"/>
            <a:ext cx="18642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Newsletter de Open Innovation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5" name="Google Shape;95;g11d8b993c93_0_54"/>
          <p:cNvSpPr txBox="1"/>
          <p:nvPr/>
        </p:nvSpPr>
        <p:spPr>
          <a:xfrm>
            <a:off x="6983960" y="2847651"/>
            <a:ext cx="1864200" cy="15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Próximos </a:t>
            </a:r>
            <a:endParaRPr b="1" i="0" sz="1600" u="none" cap="none" strike="noStrik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eventos</a:t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6" name="Google Shape;96;g11d8b993c93_0_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1160" y="3482026"/>
            <a:ext cx="1437875" cy="143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11d8b993c93_0_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53582" y="3482026"/>
            <a:ext cx="1437876" cy="14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11d8b993c93_0_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275" y="3482025"/>
            <a:ext cx="1437874" cy="143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